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2" r:id="rId2"/>
    <p:sldId id="417" r:id="rId3"/>
    <p:sldId id="418" r:id="rId4"/>
  </p:sldIdLst>
  <p:sldSz cx="8640763" cy="6480175"/>
  <p:notesSz cx="6858000" cy="9144000"/>
  <p:defaultTextStyle>
    <a:defPPr>
      <a:defRPr lang="en-US"/>
    </a:defPPr>
    <a:lvl1pPr marL="0" algn="l" defTabSz="86401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432008" algn="l" defTabSz="86401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864017" algn="l" defTabSz="86401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296025" algn="l" defTabSz="86401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1728033" algn="l" defTabSz="86401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2160041" algn="l" defTabSz="86401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2592050" algn="l" defTabSz="86401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3024058" algn="l" defTabSz="86401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3456066" algn="l" defTabSz="86401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041">
          <p15:clr>
            <a:srgbClr val="A4A3A4"/>
          </p15:clr>
        </p15:guide>
        <p15:guide id="2" pos="2722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A0000"/>
    <a:srgbClr val="FB9205"/>
    <a:srgbClr val="99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AC44FF-296A-4431-98A0-313AC38175E6}" v="4" dt="2020-10-15T20:45:56.71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17" autoAdjust="0"/>
    <p:restoredTop sz="92343" autoAdjust="0"/>
  </p:normalViewPr>
  <p:slideViewPr>
    <p:cSldViewPr>
      <p:cViewPr>
        <p:scale>
          <a:sx n="100" d="100"/>
          <a:sy n="100" d="100"/>
        </p:scale>
        <p:origin x="-2286" y="-384"/>
      </p:cViewPr>
      <p:guideLst>
        <p:guide orient="horz" pos="2041"/>
        <p:guide pos="27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ja Nefovska-Danilovic" userId="6244849621e50b1c" providerId="LiveId" clId="{3FAC44FF-296A-4431-98A0-313AC38175E6}"/>
    <pc:docChg chg="undo custSel modSld modMainMaster">
      <pc:chgData name="Marija Nefovska-Danilovic" userId="6244849621e50b1c" providerId="LiveId" clId="{3FAC44FF-296A-4431-98A0-313AC38175E6}" dt="2020-10-15T20:46:01.856" v="38" actId="1076"/>
      <pc:docMkLst>
        <pc:docMk/>
      </pc:docMkLst>
      <pc:sldChg chg="modSp mod">
        <pc:chgData name="Marija Nefovska-Danilovic" userId="6244849621e50b1c" providerId="LiveId" clId="{3FAC44FF-296A-4431-98A0-313AC38175E6}" dt="2020-10-15T20:45:53.080" v="27" actId="1076"/>
        <pc:sldMkLst>
          <pc:docMk/>
          <pc:sldMk cId="562233368" sldId="418"/>
        </pc:sldMkLst>
        <pc:spChg chg="mod">
          <ac:chgData name="Marija Nefovska-Danilovic" userId="6244849621e50b1c" providerId="LiveId" clId="{3FAC44FF-296A-4431-98A0-313AC38175E6}" dt="2020-10-15T20:45:53.080" v="27" actId="1076"/>
          <ac:spMkLst>
            <pc:docMk/>
            <pc:sldMk cId="562233368" sldId="418"/>
            <ac:spMk id="3" creationId="{00000000-0000-0000-0000-000000000000}"/>
          </ac:spMkLst>
        </pc:spChg>
      </pc:sldChg>
      <pc:sldMasterChg chg="modSldLayout">
        <pc:chgData name="Marija Nefovska-Danilovic" userId="6244849621e50b1c" providerId="LiveId" clId="{3FAC44FF-296A-4431-98A0-313AC38175E6}" dt="2020-10-15T20:46:01.856" v="38" actId="1076"/>
        <pc:sldMasterMkLst>
          <pc:docMk/>
          <pc:sldMasterMk cId="2665089684" sldId="2147483648"/>
        </pc:sldMasterMkLst>
        <pc:sldLayoutChg chg="modSp mod">
          <pc:chgData name="Marija Nefovska-Danilovic" userId="6244849621e50b1c" providerId="LiveId" clId="{3FAC44FF-296A-4431-98A0-313AC38175E6}" dt="2020-10-15T20:46:01.856" v="38" actId="1076"/>
          <pc:sldLayoutMkLst>
            <pc:docMk/>
            <pc:sldMasterMk cId="2665089684" sldId="2147483648"/>
            <pc:sldLayoutMk cId="2164719648" sldId="2147483651"/>
          </pc:sldLayoutMkLst>
          <pc:spChg chg="mod ord">
            <ac:chgData name="Marija Nefovska-Danilovic" userId="6244849621e50b1c" providerId="LiveId" clId="{3FAC44FF-296A-4431-98A0-313AC38175E6}" dt="2020-10-15T20:46:01.856" v="38" actId="1076"/>
            <ac:spMkLst>
              <pc:docMk/>
              <pc:sldMasterMk cId="2665089684" sldId="2147483648"/>
              <pc:sldLayoutMk cId="2164719648" sldId="2147483651"/>
              <ac:spMk id="7" creationId="{00000000-0000-0000-0000-000000000000}"/>
            </ac:spMkLst>
          </pc:spChg>
          <pc:spChg chg="mod">
            <ac:chgData name="Marija Nefovska-Danilovic" userId="6244849621e50b1c" providerId="LiveId" clId="{3FAC44FF-296A-4431-98A0-313AC38175E6}" dt="2020-10-15T20:45:15.165" v="26" actId="1076"/>
            <ac:spMkLst>
              <pc:docMk/>
              <pc:sldMasterMk cId="2665089684" sldId="2147483648"/>
              <pc:sldLayoutMk cId="2164719648" sldId="2147483651"/>
              <ac:spMk id="8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4FE6EC-6306-4656-9413-1E3F894150DF}" type="datetimeFigureOut">
              <a:rPr lang="en-US" smtClean="0"/>
              <a:t>10/19/2020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7EFE67-48EF-40FD-BCE0-BBF754C831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3901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732D09-2704-401F-BF33-DFE6B3E3CCAC}" type="datetimeFigureOut">
              <a:rPr lang="en-US" smtClean="0"/>
              <a:t>10/19/2020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6C4EDE-62B8-4780-A5B1-BEBCBAD6970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2788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6401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32008" algn="l" defTabSz="86401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64017" algn="l" defTabSz="86401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96025" algn="l" defTabSz="86401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728033" algn="l" defTabSz="86401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160041" algn="l" defTabSz="86401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592050" algn="l" defTabSz="86401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3024058" algn="l" defTabSz="86401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456066" algn="l" defTabSz="86401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6C4EDE-62B8-4780-A5B1-BEBCBAD6970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788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300000"/>
            <a:ext cx="8640000" cy="180000"/>
          </a:xfrm>
          <a:prstGeom prst="rect">
            <a:avLst/>
          </a:prstGeom>
          <a:solidFill>
            <a:srgbClr val="8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179999"/>
            <a:ext cx="8640000" cy="47162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-2" y="4968279"/>
            <a:ext cx="7056687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sr-Cyrl-RS" sz="1600" b="0" baseline="0" dirty="0">
                <a:solidFill>
                  <a:schemeClr val="bg1"/>
                </a:solidFill>
                <a:latin typeface="Cambria" pitchFamily="18" charset="0"/>
              </a:rPr>
              <a:t>Универзитет у Београду - Грађевински факултет</a:t>
            </a:r>
          </a:p>
          <a:p>
            <a:pPr algn="l"/>
            <a:r>
              <a:rPr lang="sr-Cyrl-RS" sz="1600" b="1" baseline="0" dirty="0">
                <a:solidFill>
                  <a:schemeClr val="bg1"/>
                </a:solidFill>
                <a:latin typeface="Cambria" pitchFamily="18" charset="0"/>
              </a:rPr>
              <a:t>ИНП</a:t>
            </a:r>
            <a:r>
              <a:rPr lang="sr-Cyrl-RS" sz="1600" b="0" baseline="0" dirty="0">
                <a:solidFill>
                  <a:schemeClr val="bg1"/>
                </a:solidFill>
                <a:latin typeface="Cambria" pitchFamily="18" charset="0"/>
              </a:rPr>
              <a:t> - Институт за нумеричку анализу и пројектовање конструкција</a:t>
            </a:r>
          </a:p>
          <a:p>
            <a:pPr algn="l"/>
            <a:r>
              <a:rPr lang="sr-Cyrl-RS" sz="1600" b="0" baseline="0" dirty="0">
                <a:solidFill>
                  <a:schemeClr val="bg1"/>
                </a:solidFill>
                <a:latin typeface="Cambria" pitchFamily="18" charset="0"/>
              </a:rPr>
              <a:t>Катедра за техничку механику и теорију конструкција</a:t>
            </a:r>
            <a:endParaRPr lang="sr-Latn-RS" sz="1600" b="0" baseline="0" dirty="0">
              <a:solidFill>
                <a:schemeClr val="bg1"/>
              </a:solidFill>
              <a:latin typeface="Cambria" pitchFamily="18" charset="0"/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0" y="0"/>
            <a:ext cx="8640000" cy="180000"/>
          </a:xfrm>
          <a:prstGeom prst="rect">
            <a:avLst/>
          </a:prstGeom>
          <a:solidFill>
            <a:srgbClr val="8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" name="Picture 2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014"/>
          <a:stretch/>
        </p:blipFill>
        <p:spPr bwMode="auto">
          <a:xfrm>
            <a:off x="92489" y="256999"/>
            <a:ext cx="1009248" cy="1246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3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63" b="24150"/>
          <a:stretch/>
        </p:blipFill>
        <p:spPr bwMode="auto">
          <a:xfrm>
            <a:off x="7487141" y="256999"/>
            <a:ext cx="1046501" cy="1246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9042" y="307726"/>
            <a:ext cx="1774208" cy="114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51619" y="2520007"/>
            <a:ext cx="8137525" cy="1152128"/>
          </a:xfrm>
        </p:spPr>
        <p:txBody>
          <a:bodyPr/>
          <a:lstStyle>
            <a:lvl1pPr marL="0" indent="0" algn="ctr">
              <a:buNone/>
              <a:defRPr b="1" baseline="0">
                <a:solidFill>
                  <a:srgbClr val="8A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1pPr>
          </a:lstStyle>
          <a:p>
            <a:pPr lvl="0"/>
            <a:r>
              <a:rPr lang="sr-Cyrl-RS" dirty="0"/>
              <a:t>НАСЛОВ ПРЕЗЕНТАЦИЈЕ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259358" y="3765339"/>
            <a:ext cx="16847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dirty="0">
                <a:solidFill>
                  <a:srgbClr val="8A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Студент</a:t>
            </a:r>
            <a:r>
              <a:rPr lang="en-US" sz="2400" dirty="0">
                <a:solidFill>
                  <a:srgbClr val="8A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:</a:t>
            </a:r>
          </a:p>
        </p:txBody>
      </p:sp>
      <p:sp>
        <p:nvSpPr>
          <p:cNvPr id="20" name="TextBox 19"/>
          <p:cNvSpPr txBox="1"/>
          <p:nvPr userDrawn="1"/>
        </p:nvSpPr>
        <p:spPr>
          <a:xfrm>
            <a:off x="259358" y="4341403"/>
            <a:ext cx="16847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dirty="0">
                <a:solidFill>
                  <a:srgbClr val="8A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Ментор</a:t>
            </a:r>
            <a:r>
              <a:rPr lang="en-US" sz="2400" dirty="0">
                <a:solidFill>
                  <a:srgbClr val="8A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: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1863641" y="3769600"/>
            <a:ext cx="6489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Име</a:t>
            </a:r>
            <a:r>
              <a:rPr lang="sr-Cyrl-RS" sz="240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и презиме студента, индекс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8" name="TextBox 17"/>
          <p:cNvSpPr txBox="1"/>
          <p:nvPr userDrawn="1"/>
        </p:nvSpPr>
        <p:spPr>
          <a:xfrm>
            <a:off x="1863642" y="4354131"/>
            <a:ext cx="6055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Име</a:t>
            </a:r>
            <a:r>
              <a:rPr lang="sr-Cyrl-RS" sz="240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и презиме ментора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22" name="TextBox 21"/>
          <p:cNvSpPr txBox="1"/>
          <p:nvPr userDrawn="1"/>
        </p:nvSpPr>
        <p:spPr>
          <a:xfrm>
            <a:off x="146" y="5853861"/>
            <a:ext cx="2016321" cy="338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sr-Cyrl-RS" sz="1600" b="1" baseline="0" dirty="0" smtClean="0">
                <a:solidFill>
                  <a:schemeClr val="bg1"/>
                </a:solidFill>
                <a:latin typeface="Cambria" pitchFamily="18" charset="0"/>
              </a:rPr>
              <a:t>Место и датум</a:t>
            </a:r>
            <a:endParaRPr lang="sr-Latn-RS" sz="1600" b="1" baseline="0" dirty="0">
              <a:solidFill>
                <a:schemeClr val="bg1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140550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300175"/>
            <a:ext cx="8640000" cy="180000"/>
          </a:xfrm>
          <a:prstGeom prst="rect">
            <a:avLst/>
          </a:prstGeom>
          <a:solidFill>
            <a:srgbClr val="8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8640000" cy="630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8640000" cy="180000"/>
          </a:xfrm>
          <a:prstGeom prst="rect">
            <a:avLst/>
          </a:prstGeom>
          <a:solidFill>
            <a:srgbClr val="8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Title 17"/>
          <p:cNvSpPr>
            <a:spLocks noGrp="1"/>
          </p:cNvSpPr>
          <p:nvPr>
            <p:ph type="title" hasCustomPrompt="1"/>
          </p:nvPr>
        </p:nvSpPr>
        <p:spPr>
          <a:xfrm>
            <a:off x="180000" y="215751"/>
            <a:ext cx="8280000" cy="720000"/>
          </a:xfrm>
        </p:spPr>
        <p:txBody>
          <a:bodyPr anchor="t">
            <a:normAutofit/>
          </a:bodyPr>
          <a:lstStyle>
            <a:lvl1pPr algn="l">
              <a:defRPr sz="3200" b="1" baseline="0">
                <a:solidFill>
                  <a:srgbClr val="8A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1pPr>
          </a:lstStyle>
          <a:p>
            <a:r>
              <a:rPr lang="sr-Cyrl-RS" dirty="0"/>
              <a:t>Наслов слајда</a:t>
            </a:r>
            <a:endParaRPr lang="en-US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0" hasCustomPrompt="1"/>
          </p:nvPr>
        </p:nvSpPr>
        <p:spPr>
          <a:xfrm>
            <a:off x="180000" y="935831"/>
            <a:ext cx="8280000" cy="5184576"/>
          </a:xfrm>
        </p:spPr>
        <p:txBody>
          <a:bodyPr/>
          <a:lstStyle>
            <a:lvl1pPr marL="360000" indent="-360000">
              <a:spcBef>
                <a:spcPts val="1200"/>
              </a:spcBef>
              <a:buClr>
                <a:srgbClr val="8A0000"/>
              </a:buClr>
              <a:buFont typeface="Wingdings" pitchFamily="2" charset="2"/>
              <a:buChar char="§"/>
              <a:defRPr sz="2400" b="1" baseline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1pPr>
            <a:lvl2pPr marL="720000" indent="-360000">
              <a:spcBef>
                <a:spcPts val="600"/>
              </a:spcBef>
              <a:buClr>
                <a:schemeClr val="bg1">
                  <a:lumMod val="50000"/>
                </a:schemeClr>
              </a:buClr>
              <a:buFont typeface="Courier New" pitchFamily="49" charset="0"/>
              <a:buChar char="o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</a:defRPr>
            </a:lvl2pPr>
            <a:lvl3pPr marL="720000" indent="0">
              <a:spcBef>
                <a:spcPts val="600"/>
              </a:spcBef>
              <a:buFontTx/>
              <a:buNone/>
              <a:defRPr sz="1800" baseline="0">
                <a:solidFill>
                  <a:schemeClr val="bg1">
                    <a:lumMod val="50000"/>
                  </a:schemeClr>
                </a:solidFill>
                <a:latin typeface="Cambria" pitchFamily="18" charset="0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Cambria" pitchFamily="18" charset="0"/>
              </a:defRPr>
            </a:lvl4pPr>
            <a:lvl5pPr>
              <a:defRPr sz="1800">
                <a:solidFill>
                  <a:schemeClr val="bg1">
                    <a:lumMod val="50000"/>
                  </a:schemeClr>
                </a:solidFill>
                <a:latin typeface="Cambria" pitchFamily="18" charset="0"/>
              </a:defRPr>
            </a:lvl5pPr>
          </a:lstStyle>
          <a:p>
            <a:pPr lvl="0"/>
            <a:r>
              <a:rPr lang="sr-Cyrl-RS" dirty="0"/>
              <a:t>Садржај слајда</a:t>
            </a:r>
            <a:endParaRPr lang="en-US" dirty="0"/>
          </a:p>
          <a:p>
            <a:pPr lvl="1"/>
            <a:r>
              <a:rPr lang="sr-Cyrl-RS" dirty="0"/>
              <a:t>Ниво 2</a:t>
            </a:r>
            <a:endParaRPr lang="en-US" dirty="0"/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180000" y="935831"/>
            <a:ext cx="8280000" cy="0"/>
          </a:xfrm>
          <a:prstGeom prst="line">
            <a:avLst/>
          </a:prstGeom>
          <a:ln w="25400">
            <a:solidFill>
              <a:srgbClr val="8A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 userDrawn="1"/>
        </p:nvSpPr>
        <p:spPr>
          <a:xfrm>
            <a:off x="5904557" y="5959737"/>
            <a:ext cx="2736304" cy="338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r"/>
            <a:r>
              <a:rPr lang="sr-Cyrl-RS" sz="1600" b="0" baseline="0" dirty="0" smtClean="0">
                <a:solidFill>
                  <a:schemeClr val="bg1">
                    <a:lumMod val="50000"/>
                  </a:schemeClr>
                </a:solidFill>
                <a:latin typeface="Cambria" pitchFamily="18" charset="0"/>
              </a:rPr>
              <a:t>Место и датум</a:t>
            </a:r>
            <a:endParaRPr lang="sr-Latn-RS" sz="1600" b="0" baseline="0" dirty="0">
              <a:solidFill>
                <a:schemeClr val="bg1">
                  <a:lumMod val="50000"/>
                </a:schemeClr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4719648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2038" y="259508"/>
            <a:ext cx="7776687" cy="1080029"/>
          </a:xfrm>
          <a:prstGeom prst="rect">
            <a:avLst/>
          </a:prstGeom>
        </p:spPr>
        <p:txBody>
          <a:bodyPr vert="horz" lIns="86402" tIns="43201" rIns="86402" bIns="43201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2038" y="1512041"/>
            <a:ext cx="7776687" cy="4276616"/>
          </a:xfrm>
          <a:prstGeom prst="rect">
            <a:avLst/>
          </a:prstGeom>
        </p:spPr>
        <p:txBody>
          <a:bodyPr vert="horz" lIns="86402" tIns="43201" rIns="86402" bIns="4320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32038" y="6006163"/>
            <a:ext cx="2016178" cy="345009"/>
          </a:xfrm>
          <a:prstGeom prst="rect">
            <a:avLst/>
          </a:prstGeom>
        </p:spPr>
        <p:txBody>
          <a:bodyPr vert="horz" lIns="86402" tIns="43201" rIns="86402" bIns="43201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CD1081-F5EB-4AD2-9F85-18C8422A9CA3}" type="datetime1">
              <a:rPr lang="en-US" smtClean="0"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52261" y="6006163"/>
            <a:ext cx="2736242" cy="345009"/>
          </a:xfrm>
          <a:prstGeom prst="rect">
            <a:avLst/>
          </a:prstGeom>
        </p:spPr>
        <p:txBody>
          <a:bodyPr vert="horz" lIns="86402" tIns="43201" rIns="86402" bIns="43201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92547" y="6006163"/>
            <a:ext cx="2016178" cy="345009"/>
          </a:xfrm>
          <a:prstGeom prst="rect">
            <a:avLst/>
          </a:prstGeom>
        </p:spPr>
        <p:txBody>
          <a:bodyPr vert="horz" lIns="86402" tIns="43201" rIns="86402" bIns="43201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52F5E3-3C4D-4642-BC33-D9191966AA1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5089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transition>
    <p:fade/>
  </p:transition>
  <p:hf hdr="0"/>
  <p:txStyles>
    <p:titleStyle>
      <a:lvl1pPr algn="ctr" defTabSz="864017" rtl="0" eaLnBrk="1" latinLnBrk="0" hangingPunct="1">
        <a:spcBef>
          <a:spcPct val="0"/>
        </a:spcBef>
        <a:buNone/>
        <a:defRPr sz="4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4006" indent="-324006" algn="l" defTabSz="864017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02013" indent="-270005" algn="l" defTabSz="864017" rtl="0" eaLnBrk="1" latinLnBrk="0" hangingPunct="1">
        <a:spcBef>
          <a:spcPct val="20000"/>
        </a:spcBef>
        <a:buFont typeface="Arial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80021" indent="-216004" algn="l" defTabSz="864017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512029" indent="-216004" algn="l" defTabSz="864017" rtl="0" eaLnBrk="1" latinLnBrk="0" hangingPunct="1">
        <a:spcBef>
          <a:spcPct val="20000"/>
        </a:spcBef>
        <a:buFont typeface="Arial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44037" indent="-216004" algn="l" defTabSz="864017" rtl="0" eaLnBrk="1" latinLnBrk="0" hangingPunct="1">
        <a:spcBef>
          <a:spcPct val="20000"/>
        </a:spcBef>
        <a:buFont typeface="Arial" pitchFamily="34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76046" indent="-216004" algn="l" defTabSz="864017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08054" indent="-216004" algn="l" defTabSz="864017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40062" indent="-216004" algn="l" defTabSz="864017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72070" indent="-216004" algn="l" defTabSz="864017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401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32008" algn="l" defTabSz="86401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64017" algn="l" defTabSz="86401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96025" algn="l" defTabSz="86401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28033" algn="l" defTabSz="86401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60041" algn="l" defTabSz="86401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92050" algn="l" defTabSz="86401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24058" algn="l" defTabSz="86401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56066" algn="l" defTabSz="86401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529935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843799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23336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chemeClr val="tx1"/>
            </a:gs>
            <a:gs pos="59000">
              <a:schemeClr val="tx1">
                <a:lumMod val="75000"/>
                <a:lumOff val="25000"/>
              </a:schemeClr>
            </a:gs>
            <a:gs pos="100000">
              <a:schemeClr val="tx1">
                <a:lumMod val="75000"/>
                <a:lumOff val="25000"/>
              </a:schemeClr>
            </a:gs>
          </a:gsLst>
          <a:lin ang="5400000" scaled="1"/>
          <a:tileRect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1156</TotalTime>
  <Words>1</Words>
  <Application>Microsoft Office PowerPoint</Application>
  <PresentationFormat>Custom</PresentationFormat>
  <Paragraphs>1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Marinkovic</dc:creator>
  <cp:lastModifiedBy>mmarjanovic</cp:lastModifiedBy>
  <cp:revision>372</cp:revision>
  <dcterms:created xsi:type="dcterms:W3CDTF">2013-09-14T15:51:49Z</dcterms:created>
  <dcterms:modified xsi:type="dcterms:W3CDTF">2020-10-19T08:09:51Z</dcterms:modified>
</cp:coreProperties>
</file>